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6" r:id="rId5"/>
    <p:sldId id="267" r:id="rId6"/>
    <p:sldId id="258" r:id="rId7"/>
    <p:sldId id="257" r:id="rId8"/>
    <p:sldId id="259" r:id="rId9"/>
    <p:sldId id="260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A72A8-92F8-40FB-AFB9-09E7EC4A6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EE190-F58E-4EDF-AF00-DFD06AC65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5F480-3896-4CA7-A1F0-C2DE3D29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E21E2-5BCD-4701-83B3-304FDD3B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B4F2-FEBB-4002-BF3C-4B238CC7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5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6CB45-B976-44E6-9478-E02BA269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5D384-6598-4B55-BBF1-C2DD25A1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04115-D13C-4741-A1B8-E627FBA3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C9DB-4BCA-4E31-9771-B7307809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2C7AA-B377-4EA6-A66A-46F785B1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BFAD96-C90D-41A3-92CA-07508EA05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02B9D-F521-4A40-8E27-11622AEBC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4D8D-7D9D-4D65-9815-7B854607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CB718-8CDB-4084-9D2E-2F134AE2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CBD08-80A9-4718-8AF8-1E6BB0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8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16AF-03A7-4D54-A8F2-A6F34A43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0000-0A86-4886-9341-3D1F99CA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6CCCA-AB65-4058-B440-025D6D6C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33361-27A9-44A6-A648-4D493A3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39F02-1946-41D7-A3B4-C2D83B2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0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76BFD-65EB-4F9E-B2D7-7297A17E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FF7C-C429-4B4B-B724-40C74CD9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3220B-71FC-4F4E-A6E7-841B1CDF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DF88-98B8-430B-9644-6841162B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F13DB-5811-4418-9559-6A88E447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ED4BA-9E97-4FCD-A41E-FEA41B3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958A8-B76E-4207-8324-F76AD96A7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BA9EA-7E91-405A-B70E-F667CD85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8059C8-4F56-401F-BA2F-68149254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B7512-58F4-46A9-8F58-E249D4C3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EADCB8-981D-4416-ADA3-7033ED7A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29A34-1E36-4FC1-96A5-B403F2C9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20527-F990-4BC3-AD42-5CA0CADE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EAB1F-E272-465D-A08E-82528B220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39239-2C90-48A9-9C73-00D70EF3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260748-DE41-4E48-A095-86EBDF7C3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09D6CA-D14A-4F7F-8B47-1AA12FD5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46CE42-309D-4268-86E6-F6A7236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09AF5-7408-4797-823C-1DEDD51E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4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826B7-BD10-4716-9C36-F5182CBF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4314A7-EB21-46FC-9F37-3C65CF98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74B3C1-BFFE-424A-864B-8DD5C0C9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9CF1E-6084-40C8-B0B9-1CD0CB36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3F1A6-6100-4CAF-BC66-14B8655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FF05F2-57AB-4FC4-8150-8AEACD4E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246C1-3D61-4287-BC98-3F1B2E32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F7C21-C985-4536-A5EF-D7691C6B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A3DB4-9C4B-4217-8AD0-CEBAEF46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8F82C6-5F7D-4173-AC0F-DD7DB9F50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42617-8515-4C2F-8EC8-08A4BE58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80C5D-EF66-4962-AA8B-449A4F9E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78A19-DCCC-45D6-9AFD-5FE6C032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313D-07BB-4B18-B322-AB05AC75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333EA-067F-4C31-91AE-2C5A07FA3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52162-3131-4D80-A0FC-ACA0D7D4C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E0104-07C1-4DAD-91B6-EED4BB07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8BCE8B-7824-44B1-98A5-8C25775E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070AA-6017-4CB7-9BFF-098643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2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1084E2-15E3-4288-A2EC-14FD90DC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9A63A-87A6-4070-9AC1-E0C1C012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ACF00-6509-48D9-BF2B-48AE28360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77035-120B-4F31-A8CF-7F28C46B4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18D65-A3B8-489F-A2A7-0B67F4CDE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768F-0E6B-4D98-8A8B-64BE01285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915" y="838985"/>
            <a:ext cx="9144000" cy="87988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다양한 시각화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63A9C-BB9E-4B41-B2BF-57434B1A2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35" y="2501983"/>
            <a:ext cx="11411147" cy="263714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hj10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/>
              <a:t>다양한 시각화 예시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업로드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 위해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 err="1"/>
              <a:t>시군구코드</a:t>
            </a:r>
            <a:r>
              <a:rPr lang="en-US" altLang="ko-KR" dirty="0"/>
              <a:t>_2019</a:t>
            </a:r>
            <a:r>
              <a:rPr lang="ko-KR" altLang="en-US" dirty="0"/>
              <a:t>가제</a:t>
            </a:r>
            <a:r>
              <a:rPr lang="en-US" altLang="ko-KR" dirty="0"/>
              <a:t>.csv </a:t>
            </a:r>
            <a:r>
              <a:rPr lang="ko-KR" altLang="en-US" dirty="0"/>
              <a:t>같이 다운로드 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hj10 </a:t>
            </a:r>
            <a:r>
              <a:rPr lang="ko-KR" altLang="en-US" b="1" dirty="0"/>
              <a:t>시각화자료 폴더</a:t>
            </a:r>
            <a:r>
              <a:rPr lang="en-US" altLang="ko-KR" b="1" dirty="0"/>
              <a:t> </a:t>
            </a:r>
            <a:r>
              <a:rPr lang="ko-KR" altLang="en-US" dirty="0"/>
              <a:t>다양한 시각화 예시</a:t>
            </a:r>
            <a:r>
              <a:rPr lang="en-US" altLang="ko-KR" dirty="0"/>
              <a:t>.pptx</a:t>
            </a:r>
            <a:r>
              <a:rPr lang="ko-KR" altLang="en-US" dirty="0"/>
              <a:t>업로드 완료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 tiles </a:t>
            </a:r>
            <a:r>
              <a:rPr lang="ko-KR" altLang="en-US" dirty="0"/>
              <a:t>주석 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7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3DFD-F6CE-411C-A9A4-703FEAB7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" b="8334"/>
          <a:stretch/>
        </p:blipFill>
        <p:spPr>
          <a:xfrm>
            <a:off x="0" y="619125"/>
            <a:ext cx="12192000" cy="566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96E8E-6673-4FB4-AFD0-7988C061649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Stamen Watercolor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1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97DA55-C5A8-4AEF-B0F7-FED6D2F1D4A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08856-2F38-441F-BF78-C4BF5EFD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3" b="6116"/>
          <a:stretch/>
        </p:blipFill>
        <p:spPr>
          <a:xfrm>
            <a:off x="0" y="622168"/>
            <a:ext cx="12192000" cy="5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1D3FBB-A660-4B6E-8A19-B3E48A9E4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5" r="859" b="11389"/>
          <a:stretch/>
        </p:blipFill>
        <p:spPr>
          <a:xfrm>
            <a:off x="233263" y="952498"/>
            <a:ext cx="11282363" cy="5746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CDCF0-09BB-4608-AD2A-1E9E300265FD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1DE2C-B187-48B8-97AC-92D8876713ED}"/>
              </a:ext>
            </a:extLst>
          </p:cNvPr>
          <p:cNvSpPr txBox="1"/>
          <p:nvPr/>
        </p:nvSpPr>
        <p:spPr>
          <a:xfrm>
            <a:off x="5547657" y="18662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최초발생지 발생했다고 가정하고 좌표로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326358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54EC69-1A03-4D45-8460-15EE4EEC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10" y="715946"/>
            <a:ext cx="3714750" cy="5124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883385-24F6-4073-9387-3DC771DF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0" y="1409223"/>
            <a:ext cx="7716489" cy="403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C0819-6FE6-4DF6-8383-8931FA6A25FF}"/>
              </a:ext>
            </a:extLst>
          </p:cNvPr>
          <p:cNvSpPr txBox="1"/>
          <p:nvPr/>
        </p:nvSpPr>
        <p:spPr>
          <a:xfrm>
            <a:off x="980388" y="508587"/>
            <a:ext cx="458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옵션</a:t>
            </a:r>
          </a:p>
        </p:txBody>
      </p:sp>
    </p:spTree>
    <p:extLst>
      <p:ext uri="{BB962C8B-B14F-4D97-AF65-F5344CB8AC3E}">
        <p14:creationId xmlns:p14="http://schemas.microsoft.com/office/powerpoint/2010/main" val="33187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18CA3F-AA0A-4DB2-8F13-EE94723E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" y="77309"/>
            <a:ext cx="6237747" cy="3594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B0C97-D245-4E1C-A703-5AE3D981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16" y="385714"/>
            <a:ext cx="5675684" cy="3427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1A786-48B8-403C-B0D2-49CDDCA2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1573"/>
            <a:ext cx="7178608" cy="33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6C9DB7-C6B5-46DA-8FD3-06AE1A4F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5" t="18472" r="50547" b="4444"/>
          <a:stretch/>
        </p:blipFill>
        <p:spPr>
          <a:xfrm>
            <a:off x="1306103" y="581676"/>
            <a:ext cx="3888066" cy="6200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84E65-0D2F-47AD-A276-C6274ADDD4B7}"/>
              </a:ext>
            </a:extLst>
          </p:cNvPr>
          <p:cNvSpPr txBox="1"/>
          <p:nvPr/>
        </p:nvSpPr>
        <p:spPr>
          <a:xfrm>
            <a:off x="292231" y="148025"/>
            <a:ext cx="76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 많은 색상 옵션 </a:t>
            </a:r>
            <a:r>
              <a:rPr lang="en-US" altLang="ko-KR" dirty="0"/>
              <a:t>https://plotly.com/python/builtin-colorscales/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49890-5A51-4FB1-AF6F-458000E92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9" t="26803" r="50000" b="6529"/>
          <a:stretch/>
        </p:blipFill>
        <p:spPr>
          <a:xfrm>
            <a:off x="7315200" y="344570"/>
            <a:ext cx="4005312" cy="63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4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F6D23B-774E-4497-93C9-4EBFAF028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6" t="18007" r="50000" b="4742"/>
          <a:stretch/>
        </p:blipFill>
        <p:spPr>
          <a:xfrm>
            <a:off x="6938822" y="214459"/>
            <a:ext cx="3696003" cy="5743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6FA284-2BF3-4EDE-AA1B-B27A8BFB7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83814" r="46727" b="8041"/>
          <a:stretch/>
        </p:blipFill>
        <p:spPr>
          <a:xfrm>
            <a:off x="6796726" y="6159934"/>
            <a:ext cx="4543401" cy="676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C512DE-1682-4660-A6D1-3880FF04F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47" t="23333" r="50000" b="5189"/>
          <a:stretch/>
        </p:blipFill>
        <p:spPr>
          <a:xfrm>
            <a:off x="1648905" y="214459"/>
            <a:ext cx="3903089" cy="62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11750-00C9-4CA8-85A6-1D0942A0422F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tiles="OpenStreetMap“ 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D40937-BF64-4FC5-BCC5-41A4BB071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859" b="7362"/>
          <a:stretch/>
        </p:blipFill>
        <p:spPr>
          <a:xfrm>
            <a:off x="285749" y="771525"/>
            <a:ext cx="120872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B8D4CF-3723-486A-920F-1A2649D61D2E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</a:t>
            </a:r>
            <a:r>
              <a:rPr lang="en-US" altLang="ko-KR" dirty="0" err="1"/>
              <a:t>cartoDB</a:t>
            </a:r>
            <a:r>
              <a:rPr lang="en-US" altLang="ko-KR" dirty="0"/>
              <a:t> positron/“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A9CFDD-7629-42EF-8BB9-B0C7E427B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" r="1144" b="10260"/>
          <a:stretch/>
        </p:blipFill>
        <p:spPr>
          <a:xfrm>
            <a:off x="69715" y="885216"/>
            <a:ext cx="12052570" cy="56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E1B8E-81ED-4F33-85D0-CB09C7EB2271}"/>
              </a:ext>
            </a:extLst>
          </p:cNvPr>
          <p:cNvSpPr txBox="1"/>
          <p:nvPr/>
        </p:nvSpPr>
        <p:spPr>
          <a:xfrm>
            <a:off x="323850" y="3338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tiles="Stamen Terrain“/ 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12A052-729C-45F2-91CD-8D7387361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3" r="824" b="7943"/>
          <a:stretch/>
        </p:blipFill>
        <p:spPr>
          <a:xfrm>
            <a:off x="100519" y="914081"/>
            <a:ext cx="12091481" cy="56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0B72A2-4431-42F2-BCC0-7BD7E7E0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5" r="644" b="7629"/>
          <a:stretch/>
        </p:blipFill>
        <p:spPr>
          <a:xfrm>
            <a:off x="39278" y="754144"/>
            <a:ext cx="12113443" cy="5759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3301E-251D-4424-94F4-717D2CE2574F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tiles="Stamen Toner“/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153</Words>
  <Application>Microsoft Office PowerPoint</Application>
  <PresentationFormat>와이드스크린</PresentationFormat>
  <Paragraphs>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다양한 시각화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시각화 예시</dc:title>
  <dc:creator>이 현지</dc:creator>
  <cp:lastModifiedBy>이 현지</cp:lastModifiedBy>
  <cp:revision>6</cp:revision>
  <dcterms:created xsi:type="dcterms:W3CDTF">2021-09-09T12:23:02Z</dcterms:created>
  <dcterms:modified xsi:type="dcterms:W3CDTF">2021-09-09T15:04:23Z</dcterms:modified>
</cp:coreProperties>
</file>